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Hanken Grotesk"/>
      <p:regular r:id="rId15"/>
      <p:bold r:id="rId16"/>
      <p:italic r:id="rId17"/>
      <p:boldItalic r:id="rId18"/>
    </p:embeddedFont>
    <p:embeddedFont>
      <p:font typeface="Poppins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 Light"/>
      <p:regular r:id="rId27"/>
      <p:bold r:id="rId28"/>
      <p:italic r:id="rId29"/>
      <p:boldItalic r:id="rId30"/>
    </p:embeddedFont>
    <p:embeddedFont>
      <p:font typeface="Open Sans Medium"/>
      <p:regular r:id="rId31"/>
      <p:bold r:id="rId32"/>
      <p:italic r:id="rId33"/>
      <p:boldItalic r:id="rId34"/>
    </p:embeddedFont>
    <p:embeddedFont>
      <p:font typeface="Inter Medium"/>
      <p:regular r:id="rId35"/>
      <p:bold r:id="rId36"/>
    </p:embeddedFont>
    <p:embeddedFont>
      <p:font typeface="Space Grotesk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Light-bold.fntdata"/><Relationship Id="rId27" Type="http://schemas.openxmlformats.org/officeDocument/2006/relationships/font" Target="fonts/LatoLigh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Ligh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Medium-regular.fntdata"/><Relationship Id="rId30" Type="http://schemas.openxmlformats.org/officeDocument/2006/relationships/font" Target="fonts/LatoLight-boldItalic.fntdata"/><Relationship Id="rId11" Type="http://schemas.openxmlformats.org/officeDocument/2006/relationships/slide" Target="slides/slide5.xml"/><Relationship Id="rId33" Type="http://schemas.openxmlformats.org/officeDocument/2006/relationships/font" Target="fonts/OpenSansMedium-italic.fntdata"/><Relationship Id="rId10" Type="http://schemas.openxmlformats.org/officeDocument/2006/relationships/slide" Target="slides/slide4.xml"/><Relationship Id="rId32" Type="http://schemas.openxmlformats.org/officeDocument/2006/relationships/font" Target="fonts/OpenSansMedium-bold.fntdata"/><Relationship Id="rId13" Type="http://schemas.openxmlformats.org/officeDocument/2006/relationships/slide" Target="slides/slide7.xml"/><Relationship Id="rId35" Type="http://schemas.openxmlformats.org/officeDocument/2006/relationships/font" Target="fonts/InterMedium-regular.fntdata"/><Relationship Id="rId12" Type="http://schemas.openxmlformats.org/officeDocument/2006/relationships/slide" Target="slides/slide6.xml"/><Relationship Id="rId34" Type="http://schemas.openxmlformats.org/officeDocument/2006/relationships/font" Target="fonts/OpenSansMedium-boldItalic.fntdata"/><Relationship Id="rId15" Type="http://schemas.openxmlformats.org/officeDocument/2006/relationships/font" Target="fonts/HankenGrotesk-regular.fntdata"/><Relationship Id="rId37" Type="http://schemas.openxmlformats.org/officeDocument/2006/relationships/font" Target="fonts/SpaceGrotesk-regular.fntdata"/><Relationship Id="rId14" Type="http://schemas.openxmlformats.org/officeDocument/2006/relationships/slide" Target="slides/slide8.xml"/><Relationship Id="rId36" Type="http://schemas.openxmlformats.org/officeDocument/2006/relationships/font" Target="fonts/InterMedium-bold.fntdata"/><Relationship Id="rId17" Type="http://schemas.openxmlformats.org/officeDocument/2006/relationships/font" Target="fonts/HankenGrotesk-italic.fntdata"/><Relationship Id="rId16" Type="http://schemas.openxmlformats.org/officeDocument/2006/relationships/font" Target="fonts/HankenGrotesk-bold.fntdata"/><Relationship Id="rId38" Type="http://schemas.openxmlformats.org/officeDocument/2006/relationships/font" Target="fonts/SpaceGrotesk-bold.fntdata"/><Relationship Id="rId19" Type="http://schemas.openxmlformats.org/officeDocument/2006/relationships/font" Target="fonts/Poppins-regular.fntdata"/><Relationship Id="rId18" Type="http://schemas.openxmlformats.org/officeDocument/2006/relationships/font" Target="fonts/HankenGrotesk-boldItalic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SLIDES_API25428705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SLIDES_API25428705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SLIDES_API254287059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SLIDES_API254287059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SLIDES_API254287059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SLIDES_API254287059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SLIDES_API254287059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SLIDES_API254287059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SLIDES_API254287059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SLIDES_API254287059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SLIDES_API254287059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SLIDES_API254287059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SLIDES_API254287059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SLIDES_API254287059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d03eb1b02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d03eb1b02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Introduction_Slide_1">
  <p:cSld name="TITLE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732150" y="1432763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732150" y="222950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">
  <p:cSld name="TITLE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0" name="Google Shape;60;p15"/>
          <p:cNvSpPr/>
          <p:nvPr>
            <p:ph idx="2" type="pic"/>
          </p:nvPr>
        </p:nvSpPr>
        <p:spPr>
          <a:xfrm>
            <a:off x="5711758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1" name="Google Shape;61;p15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984">
          <p15:clr>
            <a:srgbClr val="E46962"/>
          </p15:clr>
        </p15:guide>
        <p15:guide id="7" orient="horz" pos="1080">
          <p15:clr>
            <a:srgbClr val="E46962"/>
          </p15:clr>
        </p15:guide>
        <p15:guide id="8" orient="horz" pos="410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5" name="Google Shape;65;p16"/>
          <p:cNvSpPr/>
          <p:nvPr>
            <p:ph idx="2" type="pic"/>
          </p:nvPr>
        </p:nvSpPr>
        <p:spPr>
          <a:xfrm>
            <a:off x="0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6" name="Google Shape;66;p16"/>
          <p:cNvSpPr txBox="1"/>
          <p:nvPr>
            <p:ph idx="1" type="subTitle"/>
          </p:nvPr>
        </p:nvSpPr>
        <p:spPr>
          <a:xfrm>
            <a:off x="4135200" y="1595175"/>
            <a:ext cx="41766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1">
  <p:cSld name="TITLE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0" name="Google Shape;70;p17"/>
          <p:cNvSpPr/>
          <p:nvPr>
            <p:ph idx="2" type="pic"/>
          </p:nvPr>
        </p:nvSpPr>
        <p:spPr>
          <a:xfrm>
            <a:off x="0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1" name="Google Shape;71;p17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2" name="Google Shape;72;p17"/>
          <p:cNvSpPr txBox="1"/>
          <p:nvPr/>
        </p:nvSpPr>
        <p:spPr>
          <a:xfrm>
            <a:off x="41351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3" name="Google Shape;73;p17"/>
          <p:cNvSpPr txBox="1"/>
          <p:nvPr>
            <p:ph idx="1" type="subTitle"/>
          </p:nvPr>
        </p:nvSpPr>
        <p:spPr>
          <a:xfrm>
            <a:off x="46784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17"/>
          <p:cNvSpPr txBox="1"/>
          <p:nvPr/>
        </p:nvSpPr>
        <p:spPr>
          <a:xfrm>
            <a:off x="41351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75" name="Google Shape;75;p17"/>
          <p:cNvSpPr txBox="1"/>
          <p:nvPr>
            <p:ph idx="3" type="subTitle"/>
          </p:nvPr>
        </p:nvSpPr>
        <p:spPr>
          <a:xfrm>
            <a:off x="46784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2_2">
  <p:cSld name="TITLE_1_1_2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78" name="Google Shape;78;p18"/>
          <p:cNvSpPr/>
          <p:nvPr>
            <p:ph idx="2" type="pic"/>
          </p:nvPr>
        </p:nvSpPr>
        <p:spPr>
          <a:xfrm>
            <a:off x="5711663" y="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0" name="Google Shape;80;p18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" name="Google Shape;82;p18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3" name="Google Shape;83;p18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2">
  <p:cSld name="TITLE_1_1_2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6" name="Google Shape;86;p19"/>
          <p:cNvSpPr/>
          <p:nvPr>
            <p:ph idx="2" type="pic"/>
          </p:nvPr>
        </p:nvSpPr>
        <p:spPr>
          <a:xfrm>
            <a:off x="5711663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87" name="Google Shape;87;p19"/>
          <p:cNvSpPr txBox="1"/>
          <p:nvPr>
            <p:ph type="title"/>
          </p:nvPr>
        </p:nvSpPr>
        <p:spPr>
          <a:xfrm>
            <a:off x="642700" y="650250"/>
            <a:ext cx="42705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8" name="Google Shape;88;p19"/>
          <p:cNvSpPr txBox="1"/>
          <p:nvPr/>
        </p:nvSpPr>
        <p:spPr>
          <a:xfrm>
            <a:off x="642695" y="17410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89" name="Google Shape;89;p19"/>
          <p:cNvSpPr txBox="1"/>
          <p:nvPr>
            <p:ph idx="1" type="subTitle"/>
          </p:nvPr>
        </p:nvSpPr>
        <p:spPr>
          <a:xfrm>
            <a:off x="1185925" y="16871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0" name="Google Shape;90;p19"/>
          <p:cNvSpPr txBox="1"/>
          <p:nvPr/>
        </p:nvSpPr>
        <p:spPr>
          <a:xfrm>
            <a:off x="642695" y="27681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1" name="Google Shape;91;p19"/>
          <p:cNvSpPr txBox="1"/>
          <p:nvPr>
            <p:ph idx="3" type="subTitle"/>
          </p:nvPr>
        </p:nvSpPr>
        <p:spPr>
          <a:xfrm>
            <a:off x="1185925" y="27263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2" name="Google Shape;92;p19"/>
          <p:cNvSpPr txBox="1"/>
          <p:nvPr/>
        </p:nvSpPr>
        <p:spPr>
          <a:xfrm>
            <a:off x="642695" y="38073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93" name="Google Shape;93;p19"/>
          <p:cNvSpPr txBox="1"/>
          <p:nvPr>
            <p:ph idx="4" type="subTitle"/>
          </p:nvPr>
        </p:nvSpPr>
        <p:spPr>
          <a:xfrm>
            <a:off x="1185925" y="3765525"/>
            <a:ext cx="37272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3">
  <p:cSld name="TITLE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383075" y="1798300"/>
            <a:ext cx="24690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3284763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3" type="subTitle"/>
          </p:nvPr>
        </p:nvSpPr>
        <p:spPr>
          <a:xfrm>
            <a:off x="6186450" y="1798300"/>
            <a:ext cx="2469000" cy="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1_no_image">
  <p:cSld name="TITLE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2" name="Google Shape;102;p21"/>
          <p:cNvSpPr txBox="1"/>
          <p:nvPr>
            <p:ph idx="1" type="subTitle"/>
          </p:nvPr>
        </p:nvSpPr>
        <p:spPr>
          <a:xfrm>
            <a:off x="383075" y="1631475"/>
            <a:ext cx="77535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type="title"/>
          </p:nvPr>
        </p:nvSpPr>
        <p:spPr>
          <a:xfrm>
            <a:off x="383075" y="900950"/>
            <a:ext cx="7753500" cy="6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Outro_1">
  <p:cSld name="TITLE_1_1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6" name="Google Shape;106;p22"/>
          <p:cNvSpPr txBox="1"/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3_1">
  <p:cSld name="Default Slide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6595075" y="2305850"/>
            <a:ext cx="2096100" cy="13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type="title"/>
          </p:nvPr>
        </p:nvSpPr>
        <p:spPr>
          <a:xfrm>
            <a:off x="1730850" y="401725"/>
            <a:ext cx="56823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11" name="Google Shape;111;p24"/>
          <p:cNvSpPr txBox="1"/>
          <p:nvPr>
            <p:ph idx="2" type="subTitle"/>
          </p:nvPr>
        </p:nvSpPr>
        <p:spPr>
          <a:xfrm>
            <a:off x="467425" y="1394975"/>
            <a:ext cx="21984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4"/>
          <p:cNvSpPr txBox="1"/>
          <p:nvPr>
            <p:ph idx="3" type="subTitle"/>
          </p:nvPr>
        </p:nvSpPr>
        <p:spPr>
          <a:xfrm>
            <a:off x="456700" y="3405075"/>
            <a:ext cx="23616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4"/>
          <p:cNvSpPr/>
          <p:nvPr/>
        </p:nvSpPr>
        <p:spPr>
          <a:xfrm>
            <a:off x="4097288" y="1312051"/>
            <a:ext cx="2066887" cy="2072038"/>
          </a:xfrm>
          <a:custGeom>
            <a:rect b="b" l="l" r="r" t="t"/>
            <a:pathLst>
              <a:path extrusionOk="0" h="1016" w="958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4" name="Google Shape;114;p24"/>
          <p:cNvSpPr/>
          <p:nvPr/>
        </p:nvSpPr>
        <p:spPr>
          <a:xfrm>
            <a:off x="2979825" y="1320666"/>
            <a:ext cx="2197264" cy="1922987"/>
          </a:xfrm>
          <a:custGeom>
            <a:rect b="b" l="l" r="r" t="t"/>
            <a:pathLst>
              <a:path extrusionOk="0" h="943" w="1018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5" name="Google Shape;115;p24"/>
          <p:cNvSpPr/>
          <p:nvPr/>
        </p:nvSpPr>
        <p:spPr>
          <a:xfrm>
            <a:off x="3522899" y="2126219"/>
            <a:ext cx="2201823" cy="2066006"/>
          </a:xfrm>
          <a:custGeom>
            <a:rect b="b" l="l" r="r" t="t"/>
            <a:pathLst>
              <a:path extrusionOk="0" h="1013" w="102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54775" lIns="109550" spcFirstLastPara="1" rIns="109550" wrap="square" tIns="547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16" name="Google Shape;116;p24"/>
          <p:cNvSpPr txBox="1"/>
          <p:nvPr/>
        </p:nvSpPr>
        <p:spPr>
          <a:xfrm>
            <a:off x="3437328" y="17374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4"/>
          <p:cNvSpPr txBox="1"/>
          <p:nvPr/>
        </p:nvSpPr>
        <p:spPr>
          <a:xfrm>
            <a:off x="5422878" y="21883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4"/>
          <p:cNvSpPr txBox="1"/>
          <p:nvPr/>
        </p:nvSpPr>
        <p:spPr>
          <a:xfrm>
            <a:off x="3969528" y="34050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1">
  <p:cSld name="CUSTOM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/>
          <p:nvPr/>
        </p:nvSpPr>
        <p:spPr>
          <a:xfrm>
            <a:off x="3036788" y="1364028"/>
            <a:ext cx="1519962" cy="1966570"/>
          </a:xfrm>
          <a:custGeom>
            <a:rect b="b" l="l" r="r" t="t"/>
            <a:pathLst>
              <a:path extrusionOk="0" h="6447770" w="4983482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5"/>
          <p:cNvSpPr/>
          <p:nvPr/>
        </p:nvSpPr>
        <p:spPr>
          <a:xfrm>
            <a:off x="4138040" y="1363675"/>
            <a:ext cx="1966570" cy="1519962"/>
          </a:xfrm>
          <a:custGeom>
            <a:rect b="b" l="l" r="r" t="t"/>
            <a:pathLst>
              <a:path extrusionOk="0" h="4983482" w="6447769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5"/>
          <p:cNvSpPr/>
          <p:nvPr/>
        </p:nvSpPr>
        <p:spPr>
          <a:xfrm>
            <a:off x="3037141" y="2911624"/>
            <a:ext cx="1966570" cy="1519962"/>
          </a:xfrm>
          <a:custGeom>
            <a:rect b="b" l="l" r="r" t="t"/>
            <a:pathLst>
              <a:path extrusionOk="0" h="4983481" w="6447771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4585148" y="2464634"/>
            <a:ext cx="1519961" cy="1966570"/>
          </a:xfrm>
          <a:custGeom>
            <a:rect b="b" l="l" r="r" t="t"/>
            <a:pathLst>
              <a:path extrusionOk="0" h="6447772" w="498348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5"/>
          <p:cNvSpPr txBox="1"/>
          <p:nvPr>
            <p:ph idx="1" type="subTitle"/>
          </p:nvPr>
        </p:nvSpPr>
        <p:spPr>
          <a:xfrm>
            <a:off x="467425" y="139497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5"/>
          <p:cNvSpPr txBox="1"/>
          <p:nvPr/>
        </p:nvSpPr>
        <p:spPr>
          <a:xfrm>
            <a:off x="32401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25"/>
          <p:cNvSpPr txBox="1"/>
          <p:nvPr/>
        </p:nvSpPr>
        <p:spPr>
          <a:xfrm>
            <a:off x="4305541" y="161187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5"/>
          <p:cNvSpPr txBox="1"/>
          <p:nvPr/>
        </p:nvSpPr>
        <p:spPr>
          <a:xfrm>
            <a:off x="5421603" y="2642525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5"/>
          <p:cNvSpPr txBox="1"/>
          <p:nvPr/>
        </p:nvSpPr>
        <p:spPr>
          <a:xfrm>
            <a:off x="4305541" y="3817250"/>
            <a:ext cx="532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5"/>
          <p:cNvSpPr txBox="1"/>
          <p:nvPr>
            <p:ph idx="2" type="subTitle"/>
          </p:nvPr>
        </p:nvSpPr>
        <p:spPr>
          <a:xfrm>
            <a:off x="467425" y="3096425"/>
            <a:ext cx="219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5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4" type="subTitle"/>
          </p:nvPr>
        </p:nvSpPr>
        <p:spPr>
          <a:xfrm>
            <a:off x="6302925" y="309642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Open Sans Medium"/>
              <a:buNone/>
              <a:defRPr sz="13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2">
  <p:cSld name="CUSTOM_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/>
          <p:nvPr/>
        </p:nvSpPr>
        <p:spPr>
          <a:xfrm>
            <a:off x="3734770" y="1278900"/>
            <a:ext cx="1658390" cy="1638576"/>
          </a:xfrm>
          <a:custGeom>
            <a:rect b="b" l="l" r="r" t="t"/>
            <a:pathLst>
              <a:path extrusionOk="0" h="20851" w="21429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5" name="Google Shape;135;p26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6"/>
          <p:cNvSpPr/>
          <p:nvPr/>
        </p:nvSpPr>
        <p:spPr>
          <a:xfrm>
            <a:off x="2902137" y="2119803"/>
            <a:ext cx="1623326" cy="1665656"/>
          </a:xfrm>
          <a:custGeom>
            <a:rect b="b" l="l" r="r" t="t"/>
            <a:pathLst>
              <a:path extrusionOk="0" h="20867" w="21501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7" name="Google Shape;137;p26"/>
          <p:cNvSpPr/>
          <p:nvPr/>
        </p:nvSpPr>
        <p:spPr>
          <a:xfrm>
            <a:off x="4601972" y="2120103"/>
            <a:ext cx="1639864" cy="1665623"/>
          </a:xfrm>
          <a:custGeom>
            <a:rect b="b" l="l" r="r" t="t"/>
            <a:pathLst>
              <a:path extrusionOk="0" h="21208" w="21467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3733047" y="2990677"/>
            <a:ext cx="1662404" cy="1639761"/>
          </a:xfrm>
          <a:custGeom>
            <a:rect b="b" l="l" r="r" t="t"/>
            <a:pathLst>
              <a:path extrusionOk="0" h="21446" w="21501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9" name="Google Shape;139;p26"/>
          <p:cNvSpPr/>
          <p:nvPr/>
        </p:nvSpPr>
        <p:spPr>
          <a:xfrm>
            <a:off x="3736306" y="1917865"/>
            <a:ext cx="423758" cy="316332"/>
          </a:xfrm>
          <a:custGeom>
            <a:rect b="b" l="l" r="r" t="t"/>
            <a:pathLst>
              <a:path extrusionOk="0" h="21600" w="21579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0" name="Google Shape;140;p26"/>
          <p:cNvSpPr/>
          <p:nvPr/>
        </p:nvSpPr>
        <p:spPr>
          <a:xfrm>
            <a:off x="3532785" y="3357930"/>
            <a:ext cx="325512" cy="426509"/>
          </a:xfrm>
          <a:custGeom>
            <a:rect b="b" l="l" r="r" t="t"/>
            <a:pathLst>
              <a:path extrusionOk="0" h="21579" w="2160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1" name="Google Shape;141;p26"/>
          <p:cNvSpPr/>
          <p:nvPr/>
        </p:nvSpPr>
        <p:spPr>
          <a:xfrm>
            <a:off x="4965248" y="3654331"/>
            <a:ext cx="427165" cy="337446"/>
          </a:xfrm>
          <a:custGeom>
            <a:rect b="b" l="l" r="r" t="t"/>
            <a:pathLst>
              <a:path extrusionOk="0" h="21600" w="21574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5263221" y="2119823"/>
            <a:ext cx="332640" cy="436981"/>
          </a:xfrm>
          <a:custGeom>
            <a:rect b="b" l="l" r="r" t="t"/>
            <a:pathLst>
              <a:path extrusionOk="0" h="21566" w="2160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4418481" y="1943276"/>
            <a:ext cx="3207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4387426" y="3677818"/>
            <a:ext cx="3783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5244434" y="2819875"/>
            <a:ext cx="3702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3497093" y="2819875"/>
            <a:ext cx="3969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300" spcFirstLastPara="1" rIns="34300" wrap="square" tIns="171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6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6"/>
          <p:cNvSpPr txBox="1"/>
          <p:nvPr>
            <p:ph idx="3" type="subTitle"/>
          </p:nvPr>
        </p:nvSpPr>
        <p:spPr>
          <a:xfrm>
            <a:off x="47072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"/>
              <a:buFont typeface="Open Sans Medium"/>
              <a:buNone/>
              <a:defRPr sz="1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5_1">
  <p:cSld name="CUSTOM_2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6354875" y="1183150"/>
            <a:ext cx="2318400" cy="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3" name="Google Shape;153;p27"/>
          <p:cNvSpPr txBox="1"/>
          <p:nvPr>
            <p:ph idx="2" type="subTitle"/>
          </p:nvPr>
        </p:nvSpPr>
        <p:spPr>
          <a:xfrm>
            <a:off x="6354875" y="2399350"/>
            <a:ext cx="2318400" cy="10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4" name="Google Shape;154;p27"/>
          <p:cNvSpPr txBox="1"/>
          <p:nvPr>
            <p:ph idx="3" type="subTitle"/>
          </p:nvPr>
        </p:nvSpPr>
        <p:spPr>
          <a:xfrm>
            <a:off x="456925" y="127810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5" name="Google Shape;155;p27"/>
          <p:cNvSpPr txBox="1"/>
          <p:nvPr>
            <p:ph idx="4" type="subTitle"/>
          </p:nvPr>
        </p:nvSpPr>
        <p:spPr>
          <a:xfrm>
            <a:off x="47072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56" name="Google Shape;156;p27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grpSp>
        <p:nvGrpSpPr>
          <p:cNvPr id="157" name="Google Shape;157;p27"/>
          <p:cNvGrpSpPr/>
          <p:nvPr/>
        </p:nvGrpSpPr>
        <p:grpSpPr>
          <a:xfrm>
            <a:off x="3095387" y="1241947"/>
            <a:ext cx="2953226" cy="2951755"/>
            <a:chOff x="3102287" y="1429998"/>
            <a:chExt cx="2953226" cy="2951755"/>
          </a:xfrm>
        </p:grpSpPr>
        <p:sp>
          <p:nvSpPr>
            <p:cNvPr id="158" name="Google Shape;158;p27"/>
            <p:cNvSpPr/>
            <p:nvPr/>
          </p:nvSpPr>
          <p:spPr>
            <a:xfrm>
              <a:off x="4016728" y="1429998"/>
              <a:ext cx="1634040" cy="1193736"/>
            </a:xfrm>
            <a:custGeom>
              <a:rect b="b" l="l" r="r" t="t"/>
              <a:pathLst>
                <a:path extrusionOk="0" h="21010" w="2160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3102287" y="1570339"/>
              <a:ext cx="1038072" cy="1787832"/>
            </a:xfrm>
            <a:custGeom>
              <a:rect b="b" l="l" r="r" t="t"/>
              <a:pathLst>
                <a:path extrusionOk="0" h="21600" w="21156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3115511" y="3097809"/>
              <a:ext cx="1752732" cy="1245780"/>
            </a:xfrm>
            <a:custGeom>
              <a:rect b="b" l="l" r="r" t="t"/>
              <a:pathLst>
                <a:path extrusionOk="0" h="21600" w="2160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4311781" y="2799840"/>
              <a:ext cx="1526364" cy="1581913"/>
            </a:xfrm>
            <a:custGeom>
              <a:rect b="b" l="l" r="r" t="t"/>
              <a:pathLst>
                <a:path extrusionOk="0" h="21243" w="2160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4676823" y="1946286"/>
              <a:ext cx="1378690" cy="1668222"/>
            </a:xfrm>
            <a:custGeom>
              <a:rect b="b" l="l" r="r" t="t"/>
              <a:pathLst>
                <a:path extrusionOk="0" h="21600" w="21337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4275" lIns="14275" spcFirstLastPara="1" rIns="14275" wrap="square" tIns="1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63" name="Google Shape;163;p27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01</a:t>
              </a:r>
              <a:endParaRPr sz="1600"/>
            </a:p>
          </p:txBody>
        </p:sp>
        <p:sp>
          <p:nvSpPr>
            <p:cNvPr id="164" name="Google Shape;164;p27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02</a:t>
              </a:r>
              <a:endParaRPr sz="1600"/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03</a:t>
              </a:r>
              <a:endParaRPr sz="1600"/>
            </a:p>
          </p:txBody>
        </p:sp>
        <p:sp>
          <p:nvSpPr>
            <p:cNvPr id="166" name="Google Shape;166;p27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04</a:t>
              </a:r>
              <a:endParaRPr sz="1600"/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7150" lIns="34300" spcFirstLastPara="1" rIns="34300" wrap="square" tIns="1715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16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05</a:t>
              </a:r>
              <a:endParaRPr sz="1600"/>
            </a:p>
          </p:txBody>
        </p:sp>
      </p:grpSp>
      <p:sp>
        <p:nvSpPr>
          <p:cNvPr id="168" name="Google Shape;168;p27"/>
          <p:cNvSpPr txBox="1"/>
          <p:nvPr>
            <p:ph idx="5" type="subTitle"/>
          </p:nvPr>
        </p:nvSpPr>
        <p:spPr>
          <a:xfrm>
            <a:off x="6354875" y="366835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ints 4_3">
  <p:cSld name="CUSTOM_3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/>
        </p:nvSpPr>
        <p:spPr>
          <a:xfrm>
            <a:off x="563145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1" name="Google Shape;171;p28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72" name="Google Shape;172;p28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3" name="Google Shape;173;p28"/>
          <p:cNvSpPr txBox="1"/>
          <p:nvPr/>
        </p:nvSpPr>
        <p:spPr>
          <a:xfrm>
            <a:off x="4944270" y="149817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4" name="Google Shape;174;p28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5" name="Google Shape;175;p28"/>
          <p:cNvSpPr txBox="1"/>
          <p:nvPr/>
        </p:nvSpPr>
        <p:spPr>
          <a:xfrm>
            <a:off x="563145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6" name="Google Shape;176;p28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77" name="Google Shape;177;p28"/>
          <p:cNvSpPr txBox="1"/>
          <p:nvPr/>
        </p:nvSpPr>
        <p:spPr>
          <a:xfrm>
            <a:off x="4944270" y="3235425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sz="2000">
              <a:solidFill>
                <a:schemeClr val="accent4"/>
              </a:solidFill>
            </a:endParaRPr>
          </a:p>
        </p:txBody>
      </p:sp>
      <p:sp>
        <p:nvSpPr>
          <p:cNvPr id="178" name="Google Shape;178;p28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Open Sans Medium"/>
              <a:buNone/>
              <a:defRPr sz="11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04">
          <p15:clr>
            <a:srgbClr val="E46962"/>
          </p15:clr>
        </p15:guide>
        <p15:guide id="2" orient="horz" pos="979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BE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BEB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Space Grotesk"/>
              <a:buNone/>
              <a:defRPr b="1" sz="2600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Hanken Grotesk"/>
              <a:buNone/>
              <a:defRPr b="1" sz="28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 Medium"/>
              <a:buChar char="●"/>
              <a:defRPr sz="1800"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●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○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 Medium"/>
              <a:buChar char="■"/>
              <a:defRPr>
                <a:solidFill>
                  <a:schemeClr val="dk2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756375" y="2014488"/>
            <a:ext cx="76797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Сайт «Добрые руки»</a:t>
            </a:r>
            <a:endParaRPr sz="24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756375" y="2683250"/>
            <a:ext cx="7679700" cy="19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by Project Lobotomy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idx="1" type="subTitle"/>
          </p:nvPr>
        </p:nvSpPr>
        <p:spPr>
          <a:xfrm>
            <a:off x="178825" y="1435200"/>
            <a:ext cx="27756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Что такое сайт «Добрые руки»?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0"/>
          <p:cNvSpPr txBox="1"/>
          <p:nvPr>
            <p:ph idx="2" type="subTitle"/>
          </p:nvPr>
        </p:nvSpPr>
        <p:spPr>
          <a:xfrm>
            <a:off x="98950" y="3167200"/>
            <a:ext cx="26691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Решение проблем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0"/>
          <p:cNvSpPr txBox="1"/>
          <p:nvPr>
            <p:ph idx="3" type="subTitle"/>
          </p:nvPr>
        </p:nvSpPr>
        <p:spPr>
          <a:xfrm>
            <a:off x="6302925" y="1394975"/>
            <a:ext cx="22773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Преимущества сайта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0"/>
          <p:cNvSpPr txBox="1"/>
          <p:nvPr>
            <p:ph idx="4" type="subTitle"/>
          </p:nvPr>
        </p:nvSpPr>
        <p:spPr>
          <a:xfrm>
            <a:off x="6273850" y="3096425"/>
            <a:ext cx="2442600" cy="12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Предоставленные для решения проблемы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0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Знакомство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Что такое сайт «Добрые руки»?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1"/>
          <p:cNvSpPr txBox="1"/>
          <p:nvPr>
            <p:ph idx="1" type="subTitle"/>
          </p:nvPr>
        </p:nvSpPr>
        <p:spPr>
          <a:xfrm>
            <a:off x="642700" y="1562500"/>
            <a:ext cx="3351900" cy="22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Fredoka Medium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Это сайт, разработанный специально для приюта для животных </a:t>
            </a:r>
            <a:r>
              <a:rPr b="1"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«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Добрые руки</a:t>
            </a:r>
            <a:r>
              <a:rPr b="1"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»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Сайт поможет оптимизировать работу и справиться со множеством проблем, которые встречаются работникам приюта. 	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7150" y="0"/>
            <a:ext cx="287685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Преимущества сайта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2"/>
          <p:cNvSpPr txBox="1"/>
          <p:nvPr>
            <p:ph idx="1" type="subTitle"/>
          </p:nvPr>
        </p:nvSpPr>
        <p:spPr>
          <a:xfrm>
            <a:off x="642700" y="1937500"/>
            <a:ext cx="4337400" cy="27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Возможность оставить заявку на прогулку с интересующим вас питомцем.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Возможность взять опекунство над конкретным питомцем с проживанием в приюте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Возможность временной передержки с последующим выбором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Сайт доступен на смартфонах Vivo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Система учётных записей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32"/>
          <p:cNvPicPr preferRelativeResize="0"/>
          <p:nvPr/>
        </p:nvPicPr>
        <p:blipFill rotWithShape="1">
          <a:blip r:embed="rId3">
            <a:alphaModFix/>
          </a:blip>
          <a:srcRect b="6629" l="0" r="0" t="0"/>
          <a:stretch/>
        </p:blipFill>
        <p:spPr>
          <a:xfrm>
            <a:off x="5616675" y="451413"/>
            <a:ext cx="3161025" cy="424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Главные проблемы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3"/>
          <p:cNvSpPr txBox="1"/>
          <p:nvPr>
            <p:ph idx="1" type="subTitle"/>
          </p:nvPr>
        </p:nvSpPr>
        <p:spPr>
          <a:xfrm>
            <a:off x="1106375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Накладки с прогулками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3"/>
          <p:cNvSpPr txBox="1"/>
          <p:nvPr>
            <p:ph idx="2" type="subTitle"/>
          </p:nvPr>
        </p:nvSpPr>
        <p:spPr>
          <a:xfrm>
            <a:off x="5487500" y="144422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Для просмотра животных необходимо приехать в приют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3"/>
          <p:cNvSpPr txBox="1"/>
          <p:nvPr>
            <p:ph idx="3" type="subTitle"/>
          </p:nvPr>
        </p:nvSpPr>
        <p:spPr>
          <a:xfrm>
            <a:off x="1106375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Неравномерное распределение привезенного корма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3"/>
          <p:cNvSpPr txBox="1"/>
          <p:nvPr>
            <p:ph idx="4" type="subTitle"/>
          </p:nvPr>
        </p:nvSpPr>
        <p:spPr>
          <a:xfrm>
            <a:off x="5487500" y="3174175"/>
            <a:ext cx="2881500" cy="13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Опекунство над уже 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усыновленными</a:t>
            </a: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 животными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/>
          <p:nvPr>
            <p:ph idx="1" type="subTitle"/>
          </p:nvPr>
        </p:nvSpPr>
        <p:spPr>
          <a:xfrm>
            <a:off x="6368675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Раздел для онлайн просмотра питомцев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4"/>
          <p:cNvSpPr txBox="1"/>
          <p:nvPr>
            <p:ph idx="2" type="subTitle"/>
          </p:nvPr>
        </p:nvSpPr>
        <p:spPr>
          <a:xfrm>
            <a:off x="6368675" y="3321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Система выдвижения “непопулярных” животных выше по списку.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4"/>
          <p:cNvSpPr txBox="1"/>
          <p:nvPr>
            <p:ph idx="3" type="subTitle"/>
          </p:nvPr>
        </p:nvSpPr>
        <p:spPr>
          <a:xfrm>
            <a:off x="941000" y="1394975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Система бронирования прогулки с животным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34"/>
          <p:cNvSpPr txBox="1"/>
          <p:nvPr>
            <p:ph type="title"/>
          </p:nvPr>
        </p:nvSpPr>
        <p:spPr>
          <a:xfrm>
            <a:off x="1245150" y="401725"/>
            <a:ext cx="6653700" cy="4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Решения проблем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4"/>
          <p:cNvSpPr txBox="1"/>
          <p:nvPr>
            <p:ph idx="3" type="subTitle"/>
          </p:nvPr>
        </p:nvSpPr>
        <p:spPr>
          <a:xfrm>
            <a:off x="824550" y="3632150"/>
            <a:ext cx="2318400" cy="1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Р</a:t>
            </a: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авномерное распределение привезенного корма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title"/>
          </p:nvPr>
        </p:nvSpPr>
        <p:spPr>
          <a:xfrm>
            <a:off x="632175" y="650250"/>
            <a:ext cx="5046000" cy="7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Дальнейшие действия</a:t>
            </a:r>
            <a:endParaRPr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5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Добавление функционала для учётной записи администратора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Доработка системы бронирования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62932"/>
              </a:buClr>
              <a:buSzPts val="1200"/>
              <a:buFont typeface="Arial"/>
              <a:buChar char="●"/>
            </a:pPr>
            <a:r>
              <a:rPr lang="ru" sz="1200">
                <a:solidFill>
                  <a:srgbClr val="062932"/>
                </a:solidFill>
                <a:latin typeface="Arial"/>
                <a:ea typeface="Arial"/>
                <a:cs typeface="Arial"/>
                <a:sym typeface="Arial"/>
              </a:rPr>
              <a:t>Добавление уведомлений</a:t>
            </a:r>
            <a:endParaRPr sz="1200">
              <a:solidFill>
                <a:srgbClr val="062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2" name="Google Shape;23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9225" y="780125"/>
            <a:ext cx="3461550" cy="346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2049000" y="373200"/>
            <a:ext cx="5046000" cy="5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Контакты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6"/>
          <p:cNvSpPr txBox="1"/>
          <p:nvPr>
            <p:ph idx="1" type="subTitle"/>
          </p:nvPr>
        </p:nvSpPr>
        <p:spPr>
          <a:xfrm>
            <a:off x="642700" y="1562500"/>
            <a:ext cx="4337400" cy="19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Гусев Егор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Телеграм: @egoragus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p36"/>
          <p:cNvPicPr preferRelativeResize="0"/>
          <p:nvPr/>
        </p:nvPicPr>
        <p:blipFill rotWithShape="1">
          <a:blip r:embed="rId3">
            <a:alphaModFix/>
          </a:blip>
          <a:srcRect b="24636" l="17505" r="0" t="0"/>
          <a:stretch/>
        </p:blipFill>
        <p:spPr>
          <a:xfrm>
            <a:off x="3909849" y="927300"/>
            <a:ext cx="1681075" cy="2947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AI Regular - v1">
  <a:themeElements>
    <a:clrScheme name="Simple Light">
      <a:dk1>
        <a:srgbClr val="0F2B36"/>
      </a:dk1>
      <a:lt1>
        <a:srgbClr val="FFFFFF"/>
      </a:lt1>
      <a:dk2>
        <a:srgbClr val="134D57"/>
      </a:dk2>
      <a:lt2>
        <a:srgbClr val="EFEFEF"/>
      </a:lt2>
      <a:accent1>
        <a:srgbClr val="F9744D"/>
      </a:accent1>
      <a:accent2>
        <a:srgbClr val="E1F0C4"/>
      </a:accent2>
      <a:accent3>
        <a:srgbClr val="6BAB90"/>
      </a:accent3>
      <a:accent4>
        <a:srgbClr val="A4CCBB"/>
      </a:accent4>
      <a:accent5>
        <a:srgbClr val="3EABCA"/>
      </a:accent5>
      <a:accent6>
        <a:srgbClr val="C3455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